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76" r:id="rId1"/>
  </p:sldMasterIdLst>
  <p:notesMasterIdLst>
    <p:notesMasterId r:id="rId6"/>
  </p:notesMasterIdLst>
  <p:handoutMasterIdLst>
    <p:handoutMasterId r:id="rId7"/>
  </p:handoutMasterIdLst>
  <p:sldIdLst>
    <p:sldId id="259" r:id="rId2"/>
    <p:sldId id="320" r:id="rId3"/>
    <p:sldId id="334" r:id="rId4"/>
    <p:sldId id="261" r:id="rId5"/>
  </p:sldIdLst>
  <p:sldSz cx="9144000" cy="6858000" type="screen4x3"/>
  <p:notesSz cx="6884988" cy="10018713"/>
  <p:embeddedFontLst>
    <p:embeddedFont>
      <p:font typeface="Ericsson Capital TT" panose="020B0604020202020204" charset="0"/>
      <p:regular r:id="rId8"/>
    </p:embeddedFont>
  </p:embeddedFontLst>
  <p:defaultTextStyle>
    <a:defPPr>
      <a:defRPr lang="en-GB"/>
    </a:defPPr>
    <a:lvl1pPr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386CF36-BFA9-4BB0-91B9-1B19D4CB6FFA}">
          <p14:sldIdLst>
            <p14:sldId id="259"/>
            <p14:sldId id="320"/>
            <p14:sldId id="334"/>
            <p14:sldId id="26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36">
          <p15:clr>
            <a:srgbClr val="A4A3A4"/>
          </p15:clr>
        </p15:guide>
        <p15:guide id="2" orient="horz" pos="4110">
          <p15:clr>
            <a:srgbClr val="A4A3A4"/>
          </p15:clr>
        </p15:guide>
        <p15:guide id="3" orient="horz" pos="151">
          <p15:clr>
            <a:srgbClr val="A4A3A4"/>
          </p15:clr>
        </p15:guide>
        <p15:guide id="4" orient="horz" pos="2449">
          <p15:clr>
            <a:srgbClr val="A4A3A4"/>
          </p15:clr>
        </p15:guide>
        <p15:guide id="5" orient="horz" pos="3566">
          <p15:clr>
            <a:srgbClr val="A4A3A4"/>
          </p15:clr>
        </p15:guide>
        <p15:guide id="6" orient="horz" pos="2545">
          <p15:clr>
            <a:srgbClr val="A4A3A4"/>
          </p15:clr>
        </p15:guide>
        <p15:guide id="7" orient="horz" pos="3845">
          <p15:clr>
            <a:srgbClr val="A4A3A4"/>
          </p15:clr>
        </p15:guide>
        <p15:guide id="8" pos="4969">
          <p15:clr>
            <a:srgbClr val="A4A3A4"/>
          </p15:clr>
        </p15:guide>
        <p15:guide id="9" pos="1941">
          <p15:clr>
            <a:srgbClr val="A4A3A4"/>
          </p15:clr>
        </p15:guide>
        <p15:guide id="10" pos="3818">
          <p15:clr>
            <a:srgbClr val="A4A3A4"/>
          </p15:clr>
        </p15:guide>
        <p15:guide id="11" pos="3727">
          <p15:clr>
            <a:srgbClr val="A4A3A4"/>
          </p15:clr>
        </p15:guide>
        <p15:guide id="12" pos="2834">
          <p15:clr>
            <a:srgbClr val="A4A3A4"/>
          </p15:clr>
        </p15:guide>
        <p15:guide id="13" pos="2926">
          <p15:clr>
            <a:srgbClr val="A4A3A4"/>
          </p15:clr>
        </p15:guide>
        <p15:guide id="14" pos="248">
          <p15:clr>
            <a:srgbClr val="A4A3A4"/>
          </p15:clr>
        </p15:guide>
        <p15:guide id="15" pos="2034">
          <p15:clr>
            <a:srgbClr val="A4A3A4"/>
          </p15:clr>
        </p15:guide>
        <p15:guide id="16" pos="2879">
          <p15:clr>
            <a:srgbClr val="A4A3A4"/>
          </p15:clr>
        </p15:guide>
        <p15:guide id="17" pos="2676">
          <p15:clr>
            <a:srgbClr val="A4A3A4"/>
          </p15:clr>
        </p15:guide>
        <p15:guide id="18" pos="3084">
          <p15:clr>
            <a:srgbClr val="A4A3A4"/>
          </p15:clr>
        </p15:guide>
        <p15:guide id="19" pos="551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55">
          <p15:clr>
            <a:srgbClr val="A4A3A4"/>
          </p15:clr>
        </p15:guide>
        <p15:guide id="2" pos="216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Ádám Knapp" initials="ÁK" lastIdx="4" clrIdx="0">
    <p:extLst>
      <p:ext uri="{19B8F6BF-5375-455C-9EA6-DF929625EA0E}">
        <p15:presenceInfo xmlns:p15="http://schemas.microsoft.com/office/powerpoint/2012/main" userId="S::adam.knapp@ericsson.com::e52564a9-3c34-42ba-b536-f5e36d636bd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FB7D3"/>
    <a:srgbClr val="8BC5FF"/>
    <a:srgbClr val="99CCFF"/>
    <a:srgbClr val="6A8FBF"/>
    <a:srgbClr val="00A9D4"/>
    <a:srgbClr val="007B78"/>
    <a:srgbClr val="89BA17"/>
    <a:srgbClr val="FABB00"/>
    <a:srgbClr val="F08A00"/>
    <a:srgbClr val="E321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43AFCB9-AA81-49EE-BB83-B323B58D33A7}" v="18" dt="2022-11-21T10:40:06.59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1400" y="56"/>
      </p:cViewPr>
      <p:guideLst>
        <p:guide orient="horz" pos="1136"/>
        <p:guide orient="horz" pos="4110"/>
        <p:guide orient="horz" pos="151"/>
        <p:guide orient="horz" pos="2449"/>
        <p:guide orient="horz" pos="3566"/>
        <p:guide orient="horz" pos="2545"/>
        <p:guide orient="horz" pos="3845"/>
        <p:guide pos="4969"/>
        <p:guide pos="1941"/>
        <p:guide pos="3818"/>
        <p:guide pos="3727"/>
        <p:guide pos="2834"/>
        <p:guide pos="2926"/>
        <p:guide pos="248"/>
        <p:guide pos="2034"/>
        <p:guide pos="2879"/>
        <p:guide pos="2676"/>
        <p:guide pos="3084"/>
        <p:guide pos="5511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3155"/>
        <p:guide pos="216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Relationship Id="rId14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3495" cy="50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88" tIns="48294" rIns="96588" bIns="48294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300"/>
            </a:lvl1pPr>
          </a:lstStyle>
          <a:p>
            <a:r>
              <a:rPr lang="en-US" sz="1200"/>
              <a:t> 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9900" y="0"/>
            <a:ext cx="2983495" cy="50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88" tIns="48294" rIns="96588" bIns="48294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300"/>
            </a:lvl1pPr>
          </a:lstStyle>
          <a:p>
            <a:fld id="{0E56C807-8FD2-4601-B086-26EB417098A0}" type="datetime1">
              <a:rPr lang="en-US" sz="1200" smtClean="0"/>
              <a:t>11/21/2022</a:t>
            </a:fld>
            <a:endParaRPr lang="en-US" sz="1200"/>
          </a:p>
        </p:txBody>
      </p:sp>
      <p:sp>
        <p:nvSpPr>
          <p:cNvPr id="798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16038"/>
            <a:ext cx="2983495" cy="50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88" tIns="48294" rIns="96588" bIns="48294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300"/>
            </a:lvl1pPr>
          </a:lstStyle>
          <a:p>
            <a:r>
              <a:rPr lang="en-US" sz="1200"/>
              <a:t>© Ericsson AB 2016 </a:t>
            </a:r>
          </a:p>
        </p:txBody>
      </p:sp>
      <p:sp>
        <p:nvSpPr>
          <p:cNvPr id="798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9900" y="9516038"/>
            <a:ext cx="2983495" cy="50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88" tIns="48294" rIns="96588" bIns="48294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300"/>
            </a:lvl1pPr>
          </a:lstStyle>
          <a:p>
            <a:fld id="{4ECEF30E-552D-42ED-82CA-C73F83CA10A8}" type="slidenum">
              <a:rPr lang="en-US" sz="1200"/>
              <a:pPr/>
              <a:t>‹#›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2985583238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"/>
          </p:nvPr>
        </p:nvSpPr>
        <p:spPr>
          <a:xfrm>
            <a:off x="3900488" y="0"/>
            <a:ext cx="2982912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921BA3-8D9F-426E-9C1A-142F50A3C14A}" type="datetime1">
              <a:rPr lang="en-US" smtClean="0"/>
              <a:t>11/21/2022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5"/>
          </p:nvPr>
        </p:nvSpPr>
        <p:spPr>
          <a:xfrm>
            <a:off x="3900488" y="9515475"/>
            <a:ext cx="2982912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52353D-F306-481A-B3D0-C36CE0BF95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913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/>
              <a:t> </a:t>
            </a:r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 idx="2"/>
          </p:nvPr>
        </p:nvSpPr>
        <p:spPr>
          <a:xfrm>
            <a:off x="938213" y="750888"/>
            <a:ext cx="5008562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15475"/>
            <a:ext cx="2982913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© Ericsson AB 2016 </a:t>
            </a:r>
          </a:p>
        </p:txBody>
      </p:sp>
      <p:sp>
        <p:nvSpPr>
          <p:cNvPr id="7" name="Notes Placeholder 6"/>
          <p:cNvSpPr>
            <a:spLocks noGrp="1"/>
          </p:cNvSpPr>
          <p:nvPr>
            <p:ph type="body" sz="quarter" idx="3"/>
          </p:nvPr>
        </p:nvSpPr>
        <p:spPr>
          <a:xfrm>
            <a:off x="688975" y="4759325"/>
            <a:ext cx="5507038" cy="45085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0825733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8213" y="750888"/>
            <a:ext cx="5008562" cy="3757612"/>
          </a:xfrm>
          <a:prstGeom prst="rect">
            <a:avLst/>
          </a:prstGeom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8499" y="4758889"/>
            <a:ext cx="5507990" cy="450842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5ECE9D2C-D9AF-4FF2-A23B-5FE495540D18}" type="datetime1">
              <a:rPr lang="en-US" smtClean="0"/>
              <a:t>11/21/2022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Ericsson AB 2016 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B0EA8-E2A1-4817-B6C7-6BEEBAB99C1F}" type="slidenum">
              <a:rPr lang="en-US" smtClean="0"/>
              <a:t>1</a:t>
            </a:fld>
            <a:endParaRPr lang="en-US"/>
          </a:p>
        </p:txBody>
      </p:sp>
      <p:sp>
        <p:nvSpPr>
          <p:cNvPr id="9" name="Header Placeholder 8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/>
              <a:t> 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EDE0871-4751-445A-AA05-F4705EA317DE}" type="datetime1">
              <a:rPr lang="en-US" smtClean="0"/>
              <a:t>11/21/2022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FD67DAF-42F0-4ED8-90CA-D7C6109161B3}" type="slidenum">
              <a:rPr lang="en-US" smtClean="0"/>
              <a:t>4</a:t>
            </a:fld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/>
              <a:t> 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© Ericsson AB 2016 </a:t>
            </a:r>
          </a:p>
        </p:txBody>
      </p:sp>
    </p:spTree>
    <p:extLst>
      <p:ext uri="{BB962C8B-B14F-4D97-AF65-F5344CB8AC3E}">
        <p14:creationId xmlns:p14="http://schemas.microsoft.com/office/powerpoint/2010/main" val="1216463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LeftInfo"/>
          <p:cNvSpPr txBox="1">
            <a:spLocks noChangeArrowheads="1"/>
          </p:cNvSpPr>
          <p:nvPr/>
        </p:nvSpPr>
        <p:spPr bwMode="auto">
          <a:xfrm>
            <a:off x="-1514475" y="2828876"/>
            <a:ext cx="1476375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0"/>
              </a:spcBef>
            </a:pPr>
            <a:r>
              <a:rPr lang="en-US" sz="1200">
                <a:solidFill>
                  <a:srgbClr val="FFFFFF"/>
                </a:solidFill>
              </a:rPr>
              <a:t>Slide title</a:t>
            </a:r>
          </a:p>
          <a:p>
            <a:pPr algn="r">
              <a:spcBef>
                <a:spcPct val="0"/>
              </a:spcBef>
            </a:pPr>
            <a:r>
              <a:rPr lang="en-US" sz="1200">
                <a:solidFill>
                  <a:srgbClr val="FFFFFF"/>
                </a:solidFill>
              </a:rPr>
              <a:t>70 pt</a:t>
            </a:r>
          </a:p>
          <a:p>
            <a:pPr algn="r">
              <a:spcBef>
                <a:spcPct val="0"/>
              </a:spcBef>
            </a:pPr>
            <a:endParaRPr lang="en-US" sz="120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>
                <a:solidFill>
                  <a:srgbClr val="9FB7D3"/>
                </a:solidFill>
              </a:rPr>
              <a:t>CAPITALS</a:t>
            </a:r>
          </a:p>
          <a:p>
            <a:pPr algn="r">
              <a:spcBef>
                <a:spcPct val="0"/>
              </a:spcBef>
            </a:pPr>
            <a:endParaRPr lang="en-US" sz="120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>
                <a:solidFill>
                  <a:srgbClr val="FFFFFF"/>
                </a:solidFill>
              </a:rPr>
              <a:t>Slide subtitle </a:t>
            </a:r>
          </a:p>
          <a:p>
            <a:pPr algn="r">
              <a:spcBef>
                <a:spcPct val="0"/>
              </a:spcBef>
            </a:pPr>
            <a:r>
              <a:rPr lang="en-US" sz="1200">
                <a:solidFill>
                  <a:srgbClr val="FFFFFF"/>
                </a:solidFill>
              </a:rPr>
              <a:t>minimum 30 pt</a:t>
            </a:r>
          </a:p>
          <a:p>
            <a:pPr algn="r">
              <a:spcBef>
                <a:spcPct val="0"/>
              </a:spcBef>
            </a:pPr>
            <a:endParaRPr lang="en-GB" sz="1200">
              <a:solidFill>
                <a:schemeClr val="bg1"/>
              </a:solidFill>
            </a:endParaRPr>
          </a:p>
        </p:txBody>
      </p:sp>
      <p:pic>
        <p:nvPicPr>
          <p:cNvPr id="6" name="Logo2011" descr="ERI_UF_rg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22000" y="432000"/>
            <a:ext cx="1027112" cy="900113"/>
          </a:xfrm>
          <a:prstGeom prst="rect">
            <a:avLst/>
          </a:prstGeom>
          <a:noFill/>
        </p:spPr>
      </p:pic>
      <p:sp>
        <p:nvSpPr>
          <p:cNvPr id="22530" name="SubTitle_TM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393699" y="5137200"/>
            <a:ext cx="8355014" cy="1386001"/>
          </a:xfrm>
        </p:spPr>
        <p:txBody>
          <a:bodyPr anchor="b" anchorCtr="0"/>
          <a:lstStyle>
            <a:lvl1pPr marL="0" indent="0">
              <a:lnSpc>
                <a:spcPct val="75000"/>
              </a:lnSpc>
              <a:spcBef>
                <a:spcPts val="0"/>
              </a:spcBef>
              <a:buFont typeface="Arial" charset="0"/>
              <a:buNone/>
              <a:defRPr sz="3000" baseline="0">
                <a:latin typeface="+mn-lt"/>
              </a:defRPr>
            </a:lvl1pPr>
          </a:lstStyle>
          <a:p>
            <a:r>
              <a:rPr lang="en-US"/>
              <a:t>Click to Add subtitle</a:t>
            </a:r>
          </a:p>
        </p:txBody>
      </p:sp>
      <p:sp>
        <p:nvSpPr>
          <p:cNvPr id="22531" name="Title_TM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393700" y="1808709"/>
            <a:ext cx="8351839" cy="2839491"/>
          </a:xfrm>
        </p:spPr>
        <p:txBody>
          <a:bodyPr anchor="ctr">
            <a:normAutofit/>
          </a:bodyPr>
          <a:lstStyle>
            <a:lvl1pPr>
              <a:lnSpc>
                <a:spcPct val="75000"/>
              </a:lnSpc>
              <a:defRPr sz="7000">
                <a:latin typeface="Ericsson Capital TT"/>
              </a:defRPr>
            </a:lvl1pPr>
          </a:lstStyle>
          <a:p>
            <a:r>
              <a:rPr lang="en-US"/>
              <a:t>Click to add title</a:t>
            </a:r>
          </a:p>
        </p:txBody>
      </p:sp>
    </p:spTree>
  </p:cSld>
  <p:clrMapOvr>
    <a:masterClrMapping/>
  </p:clrMapOvr>
  <p:hf sldNum="0"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er, two horizontal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quarter" idx="11" hasCustomPrompt="1"/>
          </p:nvPr>
        </p:nvSpPr>
        <p:spPr>
          <a:xfrm>
            <a:off x="393700" y="4010025"/>
            <a:ext cx="8355013" cy="2070100"/>
          </a:xfrm>
        </p:spPr>
        <p:txBody>
          <a:bodyPr/>
          <a:lstStyle/>
          <a:p>
            <a:pPr lvl="0"/>
            <a:r>
              <a:rPr lang="sv-SE" err="1"/>
              <a:t>Click</a:t>
            </a:r>
            <a:r>
              <a:rPr lang="sv-SE"/>
              <a:t> to </a:t>
            </a:r>
            <a:r>
              <a:rPr lang="sv-SE" err="1"/>
              <a:t>add</a:t>
            </a:r>
            <a:r>
              <a:rPr lang="sv-SE"/>
              <a:t>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393701" y="1795463"/>
            <a:ext cx="8355012" cy="2070100"/>
          </a:xfrm>
        </p:spPr>
        <p:txBody>
          <a:bodyPr/>
          <a:lstStyle/>
          <a:p>
            <a:pPr lvl="0"/>
            <a:r>
              <a:rPr lang="sv-SE" err="1"/>
              <a:t>Click</a:t>
            </a:r>
            <a:r>
              <a:rPr lang="sv-SE"/>
              <a:t> to </a:t>
            </a:r>
            <a:r>
              <a:rPr lang="sv-SE" err="1"/>
              <a:t>add</a:t>
            </a:r>
            <a:r>
              <a:rPr lang="sv-SE"/>
              <a:t>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</p:spTree>
  </p:cSld>
  <p:clrMapOvr>
    <a:masterClrMapping/>
  </p:clrMapOvr>
  <p:hf sldNum="0" hdr="0" ft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er, Content over two content p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3"/>
          <p:cNvSpPr>
            <a:spLocks noGrp="1"/>
          </p:cNvSpPr>
          <p:nvPr>
            <p:ph sz="quarter" idx="11" hasCustomPrompt="1"/>
          </p:nvPr>
        </p:nvSpPr>
        <p:spPr>
          <a:xfrm>
            <a:off x="4645025" y="4010025"/>
            <a:ext cx="4103688" cy="2070100"/>
          </a:xfrm>
        </p:spPr>
        <p:txBody>
          <a:bodyPr/>
          <a:lstStyle/>
          <a:p>
            <a:pPr lvl="0"/>
            <a:r>
              <a:rPr lang="sv-SE" err="1"/>
              <a:t>Click</a:t>
            </a:r>
            <a:r>
              <a:rPr lang="sv-SE"/>
              <a:t> to </a:t>
            </a:r>
            <a:r>
              <a:rPr lang="sv-SE" err="1"/>
              <a:t>add</a:t>
            </a:r>
            <a:r>
              <a:rPr lang="sv-SE"/>
              <a:t>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quarter" idx="12" hasCustomPrompt="1"/>
          </p:nvPr>
        </p:nvSpPr>
        <p:spPr>
          <a:xfrm>
            <a:off x="393700" y="4010025"/>
            <a:ext cx="4105275" cy="2070100"/>
          </a:xfrm>
        </p:spPr>
        <p:txBody>
          <a:bodyPr/>
          <a:lstStyle/>
          <a:p>
            <a:pPr lvl="0"/>
            <a:r>
              <a:rPr lang="sv-SE" err="1"/>
              <a:t>Click</a:t>
            </a:r>
            <a:r>
              <a:rPr lang="sv-SE"/>
              <a:t> to </a:t>
            </a:r>
            <a:r>
              <a:rPr lang="sv-SE" err="1"/>
              <a:t>add</a:t>
            </a:r>
            <a:r>
              <a:rPr lang="sv-SE"/>
              <a:t>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 hasCustomPrompt="1"/>
          </p:nvPr>
        </p:nvSpPr>
        <p:spPr>
          <a:xfrm>
            <a:off x="396875" y="1795463"/>
            <a:ext cx="8351838" cy="2070100"/>
          </a:xfrm>
        </p:spPr>
        <p:txBody>
          <a:bodyPr/>
          <a:lstStyle/>
          <a:p>
            <a:pPr lvl="0"/>
            <a:r>
              <a:rPr lang="sv-SE" err="1"/>
              <a:t>Click</a:t>
            </a:r>
            <a:r>
              <a:rPr lang="sv-SE"/>
              <a:t> to </a:t>
            </a:r>
            <a:r>
              <a:rPr lang="sv-SE" err="1"/>
              <a:t>add</a:t>
            </a:r>
            <a:r>
              <a:rPr lang="sv-SE"/>
              <a:t>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</p:spTree>
  </p:cSld>
  <p:clrMapOvr>
    <a:masterClrMapping/>
  </p:clrMapOvr>
  <p:hf sldNum="0" hdr="0" ft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er, two content parts over conten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393700" y="4010025"/>
            <a:ext cx="8355013" cy="2070100"/>
          </a:xfrm>
        </p:spPr>
        <p:txBody>
          <a:bodyPr/>
          <a:lstStyle/>
          <a:p>
            <a:pPr lvl="0"/>
            <a:r>
              <a:rPr lang="sv-SE" err="1"/>
              <a:t>Click</a:t>
            </a:r>
            <a:r>
              <a:rPr lang="sv-SE"/>
              <a:t> to </a:t>
            </a:r>
            <a:r>
              <a:rPr lang="sv-SE" err="1"/>
              <a:t>add</a:t>
            </a:r>
            <a:r>
              <a:rPr lang="sv-SE"/>
              <a:t>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quarter" idx="10" hasCustomPrompt="1"/>
          </p:nvPr>
        </p:nvSpPr>
        <p:spPr>
          <a:xfrm>
            <a:off x="4645025" y="1795463"/>
            <a:ext cx="4103688" cy="2070100"/>
          </a:xfrm>
        </p:spPr>
        <p:txBody>
          <a:bodyPr/>
          <a:lstStyle/>
          <a:p>
            <a:pPr lvl="0"/>
            <a:r>
              <a:rPr lang="sv-SE" err="1"/>
              <a:t>Click</a:t>
            </a:r>
            <a:r>
              <a:rPr lang="sv-SE"/>
              <a:t> to </a:t>
            </a:r>
            <a:r>
              <a:rPr lang="sv-SE" err="1"/>
              <a:t>add</a:t>
            </a:r>
            <a:r>
              <a:rPr lang="sv-SE"/>
              <a:t>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 hasCustomPrompt="1"/>
          </p:nvPr>
        </p:nvSpPr>
        <p:spPr>
          <a:xfrm>
            <a:off x="396875" y="1795463"/>
            <a:ext cx="4102100" cy="2070100"/>
          </a:xfrm>
        </p:spPr>
        <p:txBody>
          <a:bodyPr/>
          <a:lstStyle/>
          <a:p>
            <a:pPr lvl="0"/>
            <a:r>
              <a:rPr lang="sv-SE" err="1"/>
              <a:t>Click</a:t>
            </a:r>
            <a:r>
              <a:rPr lang="sv-SE"/>
              <a:t> to </a:t>
            </a:r>
            <a:r>
              <a:rPr lang="sv-SE" err="1"/>
              <a:t>add</a:t>
            </a:r>
            <a:r>
              <a:rPr lang="sv-SE"/>
              <a:t>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</p:spTree>
  </p:cSld>
  <p:clrMapOvr>
    <a:masterClrMapping/>
  </p:clrMapOvr>
  <p:hf sldNum="0" hdr="0" ft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3"/>
          <p:cNvSpPr>
            <a:spLocks noGrp="1"/>
          </p:cNvSpPr>
          <p:nvPr>
            <p:ph sz="quarter" idx="3"/>
          </p:nvPr>
        </p:nvSpPr>
        <p:spPr>
          <a:xfrm>
            <a:off x="4645025" y="4013200"/>
            <a:ext cx="4100513" cy="20669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sz="quarter" idx="2"/>
          </p:nvPr>
        </p:nvSpPr>
        <p:spPr>
          <a:xfrm>
            <a:off x="4645025" y="1795463"/>
            <a:ext cx="4100513" cy="20653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sz="half" idx="1"/>
          </p:nvPr>
        </p:nvSpPr>
        <p:spPr>
          <a:xfrm>
            <a:off x="393700" y="1795463"/>
            <a:ext cx="4098925" cy="42846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423405"/>
      </p:ext>
    </p:extLst>
  </p:cSld>
  <p:clrMapOvr>
    <a:masterClrMapping/>
  </p:clrMapOvr>
  <p:hf sldNum="0" hdr="0" ft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3"/>
          <p:cNvSpPr>
            <a:spLocks noGrp="1"/>
          </p:cNvSpPr>
          <p:nvPr>
            <p:ph sz="half" idx="3"/>
          </p:nvPr>
        </p:nvSpPr>
        <p:spPr>
          <a:xfrm>
            <a:off x="4648200" y="1795463"/>
            <a:ext cx="4100513" cy="42846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sz="quarter" idx="2"/>
          </p:nvPr>
        </p:nvSpPr>
        <p:spPr>
          <a:xfrm>
            <a:off x="396875" y="4013200"/>
            <a:ext cx="4098925" cy="20669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sz="quarter" idx="1"/>
          </p:nvPr>
        </p:nvSpPr>
        <p:spPr>
          <a:xfrm>
            <a:off x="396875" y="1795463"/>
            <a:ext cx="4098925" cy="20653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6727180"/>
      </p:ext>
    </p:extLst>
  </p:cSld>
  <p:clrMapOvr>
    <a:masterClrMapping/>
  </p:clrMapOvr>
  <p:hf sldNum="0" hdr="0" ft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>
            <a:spLocks noGrp="1"/>
          </p:cNvSpPr>
          <p:nvPr>
            <p:ph sz="quarter" idx="4"/>
          </p:nvPr>
        </p:nvSpPr>
        <p:spPr>
          <a:xfrm>
            <a:off x="4648200" y="4022725"/>
            <a:ext cx="4100513" cy="20669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quarter" idx="3"/>
          </p:nvPr>
        </p:nvSpPr>
        <p:spPr>
          <a:xfrm>
            <a:off x="396875" y="4022725"/>
            <a:ext cx="4098925" cy="20669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sz="quarter" idx="2"/>
          </p:nvPr>
        </p:nvSpPr>
        <p:spPr>
          <a:xfrm>
            <a:off x="4648200" y="1804988"/>
            <a:ext cx="4100513" cy="20653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sz="quarter" idx="1"/>
          </p:nvPr>
        </p:nvSpPr>
        <p:spPr>
          <a:xfrm>
            <a:off x="396875" y="1804988"/>
            <a:ext cx="4098925" cy="20653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88111793"/>
      </p:ext>
    </p:extLst>
  </p:cSld>
  <p:clrMapOvr>
    <a:masterClrMapping/>
  </p:clrMapOvr>
  <p:hf sldNum="0" hdr="0" ft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30335624"/>
      </p:ext>
    </p:extLst>
  </p:cSld>
  <p:clrMapOvr>
    <a:masterClrMapping/>
  </p:clrMapOvr>
  <p:hf sldNum="0" hdr="0" ftr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4037563"/>
      </p:ext>
    </p:extLst>
  </p:cSld>
  <p:clrMapOvr>
    <a:masterClrMapping/>
  </p:clrMapOvr>
  <p:hf sldNum="0" hdr="0" ft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396875" y="1800000"/>
            <a:ext cx="8351839" cy="385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34322991"/>
      </p:ext>
    </p:extLst>
  </p:cSld>
  <p:clrMapOvr>
    <a:masterClrMapping/>
  </p:clrMapOvr>
  <p:hf sldNum="0" hdr="0" ft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3"/>
          <p:cNvSpPr>
            <a:spLocks noGrp="1"/>
          </p:cNvSpPr>
          <p:nvPr>
            <p:ph sz="quarter" idx="3"/>
          </p:nvPr>
        </p:nvSpPr>
        <p:spPr>
          <a:xfrm>
            <a:off x="4645025" y="1795464"/>
            <a:ext cx="4100513" cy="42846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sz="half" idx="1"/>
          </p:nvPr>
        </p:nvSpPr>
        <p:spPr>
          <a:xfrm>
            <a:off x="393700" y="1795463"/>
            <a:ext cx="4098925" cy="42846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74726413"/>
      </p:ext>
    </p:extLst>
  </p:cSld>
  <p:clrMapOvr>
    <a:masterClrMapping/>
  </p:clrMapOvr>
  <p:hf sldNum="0" hdr="0" ft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6061075" y="1800225"/>
            <a:ext cx="2687638" cy="4724399"/>
          </a:xfrm>
        </p:spPr>
        <p:txBody>
          <a:bodyPr/>
          <a:lstStyle/>
          <a:p>
            <a:pPr lvl="0"/>
            <a:r>
              <a:rPr lang="sv-SE" err="1"/>
              <a:t>Click</a:t>
            </a:r>
            <a:r>
              <a:rPr lang="sv-SE"/>
              <a:t> to </a:t>
            </a:r>
            <a:r>
              <a:rPr lang="sv-SE" err="1"/>
              <a:t>add</a:t>
            </a:r>
            <a:r>
              <a:rPr lang="sv-SE"/>
              <a:t>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11" hasCustomPrompt="1"/>
          </p:nvPr>
        </p:nvSpPr>
        <p:spPr>
          <a:xfrm>
            <a:off x="3228975" y="1800225"/>
            <a:ext cx="2687638" cy="4724399"/>
          </a:xfrm>
        </p:spPr>
        <p:txBody>
          <a:bodyPr/>
          <a:lstStyle/>
          <a:p>
            <a:pPr lvl="0"/>
            <a:r>
              <a:rPr lang="sv-SE" err="1"/>
              <a:t>Click</a:t>
            </a:r>
            <a:r>
              <a:rPr lang="sv-SE"/>
              <a:t> to </a:t>
            </a:r>
            <a:r>
              <a:rPr lang="sv-SE" err="1"/>
              <a:t>add</a:t>
            </a:r>
            <a:r>
              <a:rPr lang="sv-SE"/>
              <a:t>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393700" y="1800225"/>
            <a:ext cx="2687638" cy="4724399"/>
          </a:xfrm>
        </p:spPr>
        <p:txBody>
          <a:bodyPr/>
          <a:lstStyle/>
          <a:p>
            <a:pPr lvl="0"/>
            <a:r>
              <a:rPr lang="sv-SE" err="1"/>
              <a:t>Click</a:t>
            </a:r>
            <a:r>
              <a:rPr lang="sv-SE"/>
              <a:t> to </a:t>
            </a:r>
            <a:r>
              <a:rPr lang="sv-SE" err="1"/>
              <a:t>add</a:t>
            </a:r>
            <a:r>
              <a:rPr lang="sv-SE"/>
              <a:t>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  <p:hf sldNum="0" hdr="0" ft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, r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393700" y="1800225"/>
            <a:ext cx="4105275" cy="4724400"/>
          </a:xfrm>
        </p:spPr>
        <p:txBody>
          <a:bodyPr/>
          <a:lstStyle/>
          <a:p>
            <a:pPr lvl="0"/>
            <a:r>
              <a:rPr lang="sv-SE" err="1"/>
              <a:t>Click</a:t>
            </a:r>
            <a:r>
              <a:rPr lang="sv-SE"/>
              <a:t> to </a:t>
            </a:r>
            <a:r>
              <a:rPr lang="sv-SE" err="1"/>
              <a:t>add</a:t>
            </a:r>
            <a:r>
              <a:rPr lang="sv-SE"/>
              <a:t>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7" cy="108537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  <p:hf sldNum="0" hdr="0" ft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 title, r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393701" y="1800225"/>
            <a:ext cx="3854450" cy="4724400"/>
          </a:xfrm>
        </p:spPr>
        <p:txBody>
          <a:bodyPr/>
          <a:lstStyle/>
          <a:p>
            <a:pPr lvl="0"/>
            <a:r>
              <a:rPr lang="sv-SE" err="1"/>
              <a:t>Click</a:t>
            </a:r>
            <a:r>
              <a:rPr lang="sv-SE"/>
              <a:t> to </a:t>
            </a:r>
            <a:r>
              <a:rPr lang="sv-SE" err="1"/>
              <a:t>add</a:t>
            </a:r>
            <a:r>
              <a:rPr lang="sv-SE"/>
              <a:t>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3854449" cy="108537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83548832"/>
      </p:ext>
    </p:extLst>
  </p:cSld>
  <p:clrMapOvr>
    <a:masterClrMapping/>
  </p:clrMapOvr>
  <p:hf sldNum="0" hdr="0" ft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, lef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4643438" y="1800225"/>
            <a:ext cx="4105275" cy="4724400"/>
          </a:xfrm>
        </p:spPr>
        <p:txBody>
          <a:bodyPr/>
          <a:lstStyle/>
          <a:p>
            <a:pPr lvl="0"/>
            <a:r>
              <a:rPr lang="sv-SE" err="1"/>
              <a:t>Click</a:t>
            </a:r>
            <a:r>
              <a:rPr lang="sv-SE"/>
              <a:t> to </a:t>
            </a:r>
            <a:r>
              <a:rPr lang="sv-SE" err="1"/>
              <a:t>add</a:t>
            </a:r>
            <a:r>
              <a:rPr lang="sv-SE"/>
              <a:t>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2973920"/>
      </p:ext>
    </p:extLst>
  </p:cSld>
  <p:clrMapOvr>
    <a:masterClrMapping/>
  </p:clrMapOvr>
  <p:hf sldNum="0" hdr="0" ft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 title, lef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4643438" y="1800225"/>
            <a:ext cx="4105275" cy="4724400"/>
          </a:xfrm>
        </p:spPr>
        <p:txBody>
          <a:bodyPr/>
          <a:lstStyle/>
          <a:p>
            <a:pPr lvl="0"/>
            <a:r>
              <a:rPr lang="sv-SE" err="1"/>
              <a:t>Click</a:t>
            </a:r>
            <a:r>
              <a:rPr lang="sv-SE"/>
              <a:t> to </a:t>
            </a:r>
            <a:r>
              <a:rPr lang="sv-SE" err="1"/>
              <a:t>add</a:t>
            </a:r>
            <a:r>
              <a:rPr lang="sv-SE"/>
              <a:t>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645025" y="239713"/>
            <a:ext cx="3243263" cy="108537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25909198"/>
      </p:ext>
    </p:extLst>
  </p:cSld>
  <p:clrMapOvr>
    <a:masterClrMapping/>
  </p:clrMapOvr>
  <p:hf sldNum="0" hdr="0" ft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w small title, lef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4643438" y="3545840"/>
            <a:ext cx="4105275" cy="2978785"/>
          </a:xfrm>
        </p:spPr>
        <p:txBody>
          <a:bodyPr/>
          <a:lstStyle/>
          <a:p>
            <a:pPr lvl="0"/>
            <a:r>
              <a:rPr lang="sv-SE" err="1"/>
              <a:t>Click</a:t>
            </a:r>
            <a:r>
              <a:rPr lang="sv-SE"/>
              <a:t> to </a:t>
            </a:r>
            <a:r>
              <a:rPr lang="sv-SE" err="1"/>
              <a:t>add</a:t>
            </a:r>
            <a:r>
              <a:rPr lang="sv-SE"/>
              <a:t>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643438" y="1797524"/>
            <a:ext cx="4105275" cy="108537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71865103"/>
      </p:ext>
    </p:extLst>
  </p:cSld>
  <p:clrMapOvr>
    <a:masterClrMapping/>
  </p:clrMapOvr>
  <p:hf sldNum="0" hdr="0" ft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LeftInfo"/>
          <p:cNvSpPr txBox="1">
            <a:spLocks noChangeArrowheads="1"/>
          </p:cNvSpPr>
          <p:nvPr/>
        </p:nvSpPr>
        <p:spPr bwMode="auto">
          <a:xfrm>
            <a:off x="-1886857" y="438151"/>
            <a:ext cx="1764294" cy="6278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0"/>
              </a:spcBef>
            </a:pPr>
            <a:r>
              <a:rPr lang="en-US" sz="1200" noProof="0">
                <a:solidFill>
                  <a:srgbClr val="FFFFFF"/>
                </a:solidFill>
              </a:rPr>
              <a:t>Slide title </a:t>
            </a:r>
          </a:p>
          <a:p>
            <a:pPr algn="r">
              <a:spcBef>
                <a:spcPct val="0"/>
              </a:spcBef>
            </a:pPr>
            <a:r>
              <a:rPr lang="en-US" sz="1200" noProof="0">
                <a:solidFill>
                  <a:srgbClr val="FFFFFF"/>
                </a:solidFill>
              </a:rPr>
              <a:t>44 pt</a:t>
            </a:r>
          </a:p>
          <a:p>
            <a:pPr algn="r">
              <a:spcBef>
                <a:spcPct val="0"/>
              </a:spcBef>
            </a:pPr>
            <a:endParaRPr lang="en-US" sz="1200" noProof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noProof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noProof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noProof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noProof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noProof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 noProof="0">
                <a:solidFill>
                  <a:srgbClr val="FFFFFF"/>
                </a:solidFill>
              </a:rPr>
              <a:t>Text and bullet level 1</a:t>
            </a:r>
          </a:p>
          <a:p>
            <a:pPr algn="r">
              <a:spcBef>
                <a:spcPct val="0"/>
              </a:spcBef>
            </a:pPr>
            <a:r>
              <a:rPr lang="en-US" sz="1200" noProof="0">
                <a:solidFill>
                  <a:srgbClr val="FFFFFF"/>
                </a:solidFill>
              </a:rPr>
              <a:t> minimum 24 pt</a:t>
            </a:r>
          </a:p>
          <a:p>
            <a:pPr algn="r">
              <a:spcBef>
                <a:spcPct val="0"/>
              </a:spcBef>
            </a:pPr>
            <a:endParaRPr lang="en-US" sz="1200" noProof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 noProof="0">
                <a:solidFill>
                  <a:srgbClr val="FFFFFF"/>
                </a:solidFill>
              </a:rPr>
              <a:t>Bullets level 2-5</a:t>
            </a:r>
          </a:p>
          <a:p>
            <a:pPr algn="r">
              <a:spcBef>
                <a:spcPct val="0"/>
              </a:spcBef>
            </a:pPr>
            <a:r>
              <a:rPr lang="en-US" sz="1200" noProof="0">
                <a:solidFill>
                  <a:srgbClr val="FFFFFF"/>
                </a:solidFill>
              </a:rPr>
              <a:t>minimum 20 pt</a:t>
            </a:r>
          </a:p>
          <a:p>
            <a:pPr algn="r">
              <a:spcBef>
                <a:spcPct val="0"/>
              </a:spcBef>
            </a:pPr>
            <a:endParaRPr lang="en-US" sz="1200" noProof="0">
              <a:solidFill>
                <a:srgbClr val="FFFFFF"/>
              </a:solidFill>
            </a:endParaRPr>
          </a:p>
          <a:p>
            <a:pPr algn="r"/>
            <a:endParaRPr lang="en-US" sz="800" noProof="0">
              <a:solidFill>
                <a:schemeClr val="bg1"/>
              </a:solidFill>
            </a:endParaRPr>
          </a:p>
          <a:p>
            <a:pPr algn="r"/>
            <a:endParaRPr lang="en-US" sz="800" noProof="0">
              <a:solidFill>
                <a:schemeClr val="bg1"/>
              </a:solidFill>
            </a:endParaRPr>
          </a:p>
          <a:p>
            <a:pPr algn="r"/>
            <a:endParaRPr lang="en-US" sz="800" noProof="0">
              <a:solidFill>
                <a:schemeClr val="bg1"/>
              </a:solidFill>
            </a:endParaRPr>
          </a:p>
          <a:p>
            <a:r>
              <a:rPr lang="en-US" sz="500" noProof="0">
                <a:solidFill>
                  <a:srgbClr val="9FB7D3"/>
                </a:solidFill>
                <a:latin typeface="+mn-lt"/>
              </a:rPr>
              <a:t>Characters for Embedded font:</a:t>
            </a:r>
            <a:br>
              <a:rPr lang="en-US" sz="500" noProof="0">
                <a:solidFill>
                  <a:srgbClr val="9FB7D3"/>
                </a:solidFill>
                <a:latin typeface="+mn-lt"/>
              </a:rPr>
            </a:br>
            <a:r>
              <a:rPr lang="en-US" sz="500" noProof="0">
                <a:solidFill>
                  <a:srgbClr val="9FB7D3"/>
                </a:solidFill>
                <a:latin typeface="Ericsson Capital TT" pitchFamily="2" charset="0"/>
              </a:rPr>
              <a:t>!"#$%&amp;'()*+,-./0123456789:;&lt;=&gt;?@ABCDEFGHIJKLMNOPQRSTUVWXYZ[\]^_`abcdefghijklmnopqrstuvwxyz{|}~¡¢£¤¥¦§¨©ª«¬®¯°±²³´¶·¸¹º»¼½ÀÁÂÃÄÅÆÇÈËÌÍÎÏÐÑÒÓÔÕÖ×ØÙÚÛÜÝÞßàáâãäåæçèéêëìíîïðñòóôõö÷øùúûüýþÿĀāĂăąĆćĊċČĎďĐđĒĖėĘęĚěĞğĠġĢģĪīĮįİıĶķĹĺĻļĽľŁłŃńŅņŇňŌŐőŒœŔŕŖŗŘřŚśŞşŠšŢţŤťŪūŮůŰűŲųŴŵŶŷŸŹźŻżŽžƒȘșˆˇ˘˙˚˛˜˝ẀẁẃẄẅỲỳ–—‘’‚“”„†‡•…‰‹›⁄€™ĀĀĂĂĄĄĆĆĊĊČČĎĎĐĐĒĒĖĖĘĘĚĚĞĞĠĠĢĢĪĪĮĮİĶĶĹĹĻĻĽĽŃŃŅŅŇŇŌŌŐŐŔŔŖŖŘŘŚŚŞŞŢŢŤŤŪŪŮŮŰŰŲŲŴŴŶŶŹŹŻŻȘș−≤≥ﬁﬂ</a:t>
            </a:r>
            <a:endParaRPr lang="en-US" sz="500" i="1" noProof="0">
              <a:solidFill>
                <a:srgbClr val="9FB7D3"/>
              </a:solidFill>
              <a:latin typeface="Ericsson Capital TT" pitchFamily="2" charset="0"/>
            </a:endParaRPr>
          </a:p>
          <a:p>
            <a:endParaRPr lang="en-US" sz="500" i="1" noProof="0">
              <a:solidFill>
                <a:srgbClr val="9FB7D3"/>
              </a:solidFill>
              <a:latin typeface="Ericsson Capital TT" pitchFamily="2" charset="0"/>
            </a:endParaRPr>
          </a:p>
          <a:p>
            <a:r>
              <a:rPr lang="en-US" sz="500" noProof="0">
                <a:solidFill>
                  <a:srgbClr val="9FB7D3"/>
                </a:solidFill>
                <a:latin typeface="Ericsson Capital TT" pitchFamily="2" charset="0"/>
              </a:rPr>
              <a:t>ΆΈΉΊΌΎΏΐΑΒΓΕΖΗΘΙΚΛΜΝΞΟΠΡΣΤΥΦΧΨΪΫΆΈΉΊΰαβγδεζηθικλνξορςΣΤΥΦΧΨΩΪΫΌΎΏ</a:t>
            </a:r>
            <a:endParaRPr lang="en-US" sz="500" i="1" noProof="0">
              <a:solidFill>
                <a:srgbClr val="9FB7D3"/>
              </a:solidFill>
              <a:latin typeface="Ericsson Capital TT" pitchFamily="2" charset="0"/>
            </a:endParaRPr>
          </a:p>
          <a:p>
            <a:r>
              <a:rPr lang="en-US" sz="500" noProof="0">
                <a:solidFill>
                  <a:srgbClr val="9FB7D3"/>
                </a:solidFill>
                <a:latin typeface="Ericsson Capital TT" pitchFamily="2" charset="0"/>
              </a:rPr>
              <a:t>ЁЂЃЄЅІЇЈЉЊЋЌЎЏАБВГДЕЖЗИЙКЛМНОПРСТУФХЦЧШЩЪЫЬЭЮЯАБВГДЕЖЗИЙКЛМНОПРСТУФХЦЧШЩЪЫЬЭЮЯЁЂЃЄЅІЇЈЉЊЋЌЎЏѢѢѲѲѴѴҐҐәǽẀẁẂẃẄẅỲỳ№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endParaRPr lang="en-US" sz="500" noProof="0">
              <a:solidFill>
                <a:srgbClr val="9FB7D3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500" noProof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1400" noProof="0">
              <a:solidFill>
                <a:schemeClr val="bg1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 noProof="0">
                <a:solidFill>
                  <a:schemeClr val="bg1"/>
                </a:solidFill>
              </a:rPr>
              <a:t>Do not add objects or text in the footer area</a:t>
            </a:r>
          </a:p>
        </p:txBody>
      </p:sp>
      <p:pic>
        <p:nvPicPr>
          <p:cNvPr id="9" name="Econ2011" descr="ECON_RGB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8316001" y="360000"/>
            <a:ext cx="444500" cy="588962"/>
          </a:xfrm>
          <a:prstGeom prst="rect">
            <a:avLst/>
          </a:prstGeom>
          <a:noFill/>
        </p:spPr>
      </p:pic>
      <p:sp>
        <p:nvSpPr>
          <p:cNvPr id="21523" name="txtfooterCopy"/>
          <p:cNvSpPr txBox="1">
            <a:spLocks noChangeArrowheads="1"/>
          </p:cNvSpPr>
          <p:nvPr/>
        </p:nvSpPr>
        <p:spPr bwMode="auto">
          <a:xfrm>
            <a:off x="395288" y="6524625"/>
            <a:ext cx="7399338" cy="2159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lIns="72000" rIns="72000"/>
          <a:lstStyle/>
          <a:p>
            <a:pPr algn="l"/>
            <a:r>
              <a:rPr lang="en-US" sz="800" b="0" i="0" u="none">
                <a:solidFill>
                  <a:srgbClr val="87888A"/>
                </a:solidFill>
              </a:rPr>
              <a:t>Public  |  © Ericsson AB 2016  |  2016-10-14  |  Page </a:t>
            </a:r>
            <a:fld id="{D8C7F275-6457-44B0-B39A-A3B96C30FCAD}" type="slidenum">
              <a:rPr lang="en-US" sz="800" b="0" i="0" u="none" smtClean="0">
                <a:solidFill>
                  <a:srgbClr val="87888A"/>
                </a:solidFill>
              </a:rPr>
              <a:t>‹#›</a:t>
            </a:fld>
            <a:endParaRPr lang="en-US" sz="800" b="0" i="0" u="none">
              <a:solidFill>
                <a:srgbClr val="87888A"/>
              </a:solidFill>
            </a:endParaRPr>
          </a:p>
        </p:txBody>
      </p:sp>
      <p:sp>
        <p:nvSpPr>
          <p:cNvPr id="21507" name="Content_SM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800000"/>
            <a:ext cx="8351839" cy="385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0" rIns="7200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1506" name="Title_SM"/>
          <p:cNvSpPr>
            <a:spLocks noGrp="1" noChangeArrowheads="1"/>
          </p:cNvSpPr>
          <p:nvPr>
            <p:ph type="title"/>
          </p:nvPr>
        </p:nvSpPr>
        <p:spPr bwMode="auto">
          <a:xfrm>
            <a:off x="393701" y="239713"/>
            <a:ext cx="7494588" cy="1085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0" rIns="72000" bIns="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/>
              <a:t>Click to Add Header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700" r:id="rId3"/>
    <p:sldLayoutId id="2147483681" r:id="rId4"/>
    <p:sldLayoutId id="2147483680" r:id="rId5"/>
    <p:sldLayoutId id="2147483699" r:id="rId6"/>
    <p:sldLayoutId id="2147483696" r:id="rId7"/>
    <p:sldLayoutId id="2147483698" r:id="rId8"/>
    <p:sldLayoutId id="2147483697" r:id="rId9"/>
    <p:sldLayoutId id="2147483685" r:id="rId10"/>
    <p:sldLayoutId id="2147483686" r:id="rId11"/>
    <p:sldLayoutId id="2147483687" r:id="rId12"/>
    <p:sldLayoutId id="2147483682" r:id="rId13"/>
    <p:sldLayoutId id="2147483683" r:id="rId14"/>
    <p:sldLayoutId id="2147483684" r:id="rId15"/>
    <p:sldLayoutId id="2147483688" r:id="rId16"/>
    <p:sldLayoutId id="2147483695" r:id="rId17"/>
  </p:sldLayoutIdLst>
  <p:hf sldNum="0" hdr="0" ftr="0"/>
  <p:txStyles>
    <p:titleStyle>
      <a:lvl1pPr algn="l" rtl="0" eaLnBrk="1" fontAlgn="base" hangingPunct="1">
        <a:lnSpc>
          <a:spcPct val="7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Ericsson Capital T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9pPr>
    </p:titleStyle>
    <p:bodyStyle>
      <a:lvl1pPr marL="176213" indent="-176213" algn="l" rtl="0" eaLnBrk="1" fontAlgn="base" hangingPunct="1">
        <a:spcBef>
          <a:spcPct val="20000"/>
        </a:spcBef>
        <a:spcAft>
          <a:spcPct val="0"/>
        </a:spcAft>
        <a:buClr>
          <a:srgbClr val="00A9D4"/>
        </a:buClr>
        <a:buFont typeface="Arial" charset="0"/>
        <a:buChar char="›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33400" indent="-1778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–"/>
        <a:defRPr sz="2000">
          <a:solidFill>
            <a:schemeClr val="tx1"/>
          </a:solidFill>
          <a:latin typeface="+mn-lt"/>
        </a:defRPr>
      </a:lvl2pPr>
      <a:lvl3pPr marL="892175" indent="-179388" algn="l" rtl="0" eaLnBrk="1" fontAlgn="base" hangingPunct="1">
        <a:spcBef>
          <a:spcPct val="20000"/>
        </a:spcBef>
        <a:spcAft>
          <a:spcPct val="0"/>
        </a:spcAft>
        <a:buClr>
          <a:srgbClr val="92CCE5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3pPr>
      <a:lvl4pPr marL="125253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-"/>
        <a:defRPr sz="2000">
          <a:solidFill>
            <a:schemeClr val="tx1"/>
          </a:solidFill>
          <a:latin typeface="+mn-lt"/>
        </a:defRPr>
      </a:lvl4pPr>
      <a:lvl5pPr marL="16144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5pPr>
      <a:lvl6pPr marL="20716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6pPr>
      <a:lvl7pPr marL="25288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7pPr>
      <a:lvl8pPr marL="29860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8pPr>
      <a:lvl9pPr marL="34432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gitlab.eclipse.org/eclipse/titan/titan.core/-/issues/631" TargetMode="External"/><Relationship Id="rId13" Type="http://schemas.openxmlformats.org/officeDocument/2006/relationships/hyperlink" Target="https://gitlab.eclipse.org/eclipse/titan/titan.core/-/issues/663" TargetMode="External"/><Relationship Id="rId18" Type="http://schemas.openxmlformats.org/officeDocument/2006/relationships/hyperlink" Target="https://gitlab.eclipse.org/eclipse/titan/titan.EclipsePlug-ins/-/issues/500" TargetMode="External"/><Relationship Id="rId3" Type="http://schemas.openxmlformats.org/officeDocument/2006/relationships/hyperlink" Target="https://gitlab.eclipse.org/eclipse/titan/titan.core/-/issues/607" TargetMode="External"/><Relationship Id="rId7" Type="http://schemas.openxmlformats.org/officeDocument/2006/relationships/hyperlink" Target="https://gitlab.eclipse.org/eclipse/titan/titan.core/-/issues/624" TargetMode="External"/><Relationship Id="rId12" Type="http://schemas.openxmlformats.org/officeDocument/2006/relationships/hyperlink" Target="https://gitlab.eclipse.org/eclipse/titan/titan.core/-/issues/661" TargetMode="External"/><Relationship Id="rId17" Type="http://schemas.openxmlformats.org/officeDocument/2006/relationships/hyperlink" Target="https://gitlab.eclipse.org/eclipse/titan/titan.EclipsePlug-ins/-/issues/499" TargetMode="External"/><Relationship Id="rId2" Type="http://schemas.openxmlformats.org/officeDocument/2006/relationships/hyperlink" Target="https://gitlab.eclipse.org/eclipse/titan/titan.core/-/issues/545" TargetMode="External"/><Relationship Id="rId16" Type="http://schemas.openxmlformats.org/officeDocument/2006/relationships/hyperlink" Target="https://gitlab.eclipse.org/eclipse/titan/titan.EclipsePlug-ins/-/issues/498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itlab.eclipse.org/eclipse/titan/titan.core/-/issues/623" TargetMode="External"/><Relationship Id="rId11" Type="http://schemas.openxmlformats.org/officeDocument/2006/relationships/hyperlink" Target="https://www.etsi.org/deliver/etsi_es/203700_203799/203790/01.04.01_60/es_203790v010401p.pdf" TargetMode="External"/><Relationship Id="rId5" Type="http://schemas.openxmlformats.org/officeDocument/2006/relationships/hyperlink" Target="https://gitlab.eclipse.org/eclipse/titan/titan.core/-/issues/622" TargetMode="External"/><Relationship Id="rId15" Type="http://schemas.openxmlformats.org/officeDocument/2006/relationships/hyperlink" Target="https://gitlab.eclipse.org/eclipse/titan/titan.EclipsePlug-ins/-/issues/497" TargetMode="External"/><Relationship Id="rId10" Type="http://schemas.openxmlformats.org/officeDocument/2006/relationships/hyperlink" Target="https://gitlab.eclipse.org/eclipse/titan/titan.core/-/issues/662" TargetMode="External"/><Relationship Id="rId4" Type="http://schemas.openxmlformats.org/officeDocument/2006/relationships/hyperlink" Target="https://gitlab.eclipse.org/eclipse/titan/titan.core/-/issues/612" TargetMode="External"/><Relationship Id="rId9" Type="http://schemas.openxmlformats.org/officeDocument/2006/relationships/hyperlink" Target="https://gitlab.eclipse.org/eclipse/titan/titan.core/-/issues/651" TargetMode="External"/><Relationship Id="rId14" Type="http://schemas.openxmlformats.org/officeDocument/2006/relationships/hyperlink" Target="https://gitlab.eclipse.org/eclipse/titan/titan.core/-/issues/664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tsi.org/deliver/etsi_es/201800_201899/20187311/04.09.01_60/es_20187311v040901p.pdf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06012" y="1808709"/>
            <a:ext cx="8351839" cy="2839491"/>
          </a:xfrm>
        </p:spPr>
        <p:txBody>
          <a:bodyPr>
            <a:normAutofit/>
          </a:bodyPr>
          <a:lstStyle/>
          <a:p>
            <a:pPr algn="ctr"/>
            <a:r>
              <a:rPr lang="en-US" sz="6000" dirty="0"/>
              <a:t>TITAN 8.3.0</a:t>
            </a:r>
            <a:br>
              <a:rPr lang="en-US" sz="6000" dirty="0"/>
            </a:br>
            <a:r>
              <a:rPr lang="en-US" sz="6000" dirty="0"/>
              <a:t>Change log</a:t>
            </a:r>
            <a:br>
              <a:rPr lang="en-US" sz="6000" dirty="0"/>
            </a:br>
            <a:r>
              <a:rPr lang="en-US" sz="6000" dirty="0"/>
              <a:t>(Relative to</a:t>
            </a:r>
            <a:br>
              <a:rPr lang="en-US" sz="6000" dirty="0"/>
            </a:br>
            <a:r>
              <a:rPr lang="en-US" sz="6000" dirty="0"/>
              <a:t>8.2.0)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2022</a:t>
            </a:r>
            <a:r>
              <a:rPr lang="hu-HU" dirty="0"/>
              <a:t>-</a:t>
            </a:r>
            <a:r>
              <a:rPr lang="en-US" dirty="0"/>
              <a:t>11</a:t>
            </a:r>
            <a:r>
              <a:rPr lang="hu-HU" dirty="0"/>
              <a:t>-</a:t>
            </a:r>
            <a:r>
              <a:rPr lang="en-US" dirty="0"/>
              <a:t>16</a:t>
            </a:r>
            <a:endParaRPr lang="en-US" dirty="0">
              <a:cs typeface="Arial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A3A9DD5-1FB1-41BE-8CFC-70CFB7D94B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875" y="1800000"/>
            <a:ext cx="8351839" cy="4584640"/>
          </a:xfrm>
        </p:spPr>
        <p:txBody>
          <a:bodyPr vert="horz" wrap="square" lIns="72000" tIns="0" rIns="72000" bIns="0" numCol="1" anchor="ctr" anchorCtr="0" compatLnSpc="1">
            <a:prstTxWarp prst="textNoShape">
              <a:avLst/>
            </a:prstTxWarp>
          </a:bodyPr>
          <a:lstStyle/>
          <a:p>
            <a:pPr marL="175895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aseline="30000" dirty="0">
                <a:ea typeface="+mn-lt"/>
                <a:cs typeface="+mn-lt"/>
              </a:rPr>
              <a:t> - C++ compiler</a:t>
            </a:r>
            <a:endParaRPr lang="en-US" dirty="0">
              <a:cs typeface="Arial"/>
            </a:endParaRPr>
          </a:p>
          <a:p>
            <a:pPr lvl="1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aseline="30000" dirty="0">
                <a:ea typeface="+mn-lt"/>
                <a:cs typeface="+mn-lt"/>
              </a:rPr>
              <a:t>- Bugfixes (</a:t>
            </a:r>
            <a:r>
              <a:rPr lang="en-US" sz="1800" baseline="30000" dirty="0">
                <a:ea typeface="+mn-lt"/>
                <a:cs typeface="+mn-lt"/>
                <a:hlinkClick r:id="rId2"/>
              </a:rPr>
              <a:t>545</a:t>
            </a:r>
            <a:r>
              <a:rPr lang="en-US" sz="1800" baseline="30000" dirty="0">
                <a:ea typeface="+mn-lt"/>
                <a:cs typeface="+mn-lt"/>
              </a:rPr>
              <a:t>, </a:t>
            </a:r>
            <a:r>
              <a:rPr lang="en-US" sz="1800" baseline="30000" dirty="0">
                <a:ea typeface="+mn-lt"/>
                <a:cs typeface="+mn-lt"/>
                <a:hlinkClick r:id="rId3"/>
              </a:rPr>
              <a:t>607</a:t>
            </a:r>
            <a:r>
              <a:rPr lang="en-US" sz="1800" baseline="30000" dirty="0">
                <a:ea typeface="+mn-lt"/>
                <a:cs typeface="+mn-lt"/>
              </a:rPr>
              <a:t>, </a:t>
            </a:r>
            <a:r>
              <a:rPr lang="en-US" sz="1800" baseline="30000" dirty="0">
                <a:ea typeface="+mn-lt"/>
                <a:cs typeface="+mn-lt"/>
                <a:hlinkClick r:id="rId4"/>
              </a:rPr>
              <a:t>612</a:t>
            </a:r>
            <a:r>
              <a:rPr lang="en-US" sz="1800" baseline="30000" dirty="0">
                <a:ea typeface="+mn-lt"/>
                <a:cs typeface="+mn-lt"/>
              </a:rPr>
              <a:t>, </a:t>
            </a:r>
            <a:r>
              <a:rPr lang="en-US" sz="1800" baseline="30000" dirty="0">
                <a:ea typeface="+mn-lt"/>
                <a:cs typeface="+mn-lt"/>
                <a:hlinkClick r:id="rId5"/>
              </a:rPr>
              <a:t>622</a:t>
            </a:r>
            <a:r>
              <a:rPr lang="en-US" sz="1800" baseline="30000" dirty="0">
                <a:ea typeface="+mn-lt"/>
                <a:cs typeface="+mn-lt"/>
              </a:rPr>
              <a:t>, </a:t>
            </a:r>
            <a:r>
              <a:rPr lang="en-US" sz="1800" baseline="30000" dirty="0">
                <a:ea typeface="+mn-lt"/>
                <a:cs typeface="+mn-lt"/>
                <a:hlinkClick r:id="rId6"/>
              </a:rPr>
              <a:t>623</a:t>
            </a:r>
            <a:r>
              <a:rPr lang="en-US" sz="1800" baseline="30000" dirty="0">
                <a:ea typeface="+mn-lt"/>
                <a:cs typeface="+mn-lt"/>
              </a:rPr>
              <a:t>, </a:t>
            </a:r>
            <a:r>
              <a:rPr lang="en-US" sz="1800" baseline="30000" dirty="0">
                <a:ea typeface="+mn-lt"/>
                <a:cs typeface="+mn-lt"/>
                <a:hlinkClick r:id="rId7"/>
              </a:rPr>
              <a:t>624</a:t>
            </a:r>
            <a:r>
              <a:rPr lang="en-US" sz="1800" baseline="30000" dirty="0">
                <a:ea typeface="+mn-lt"/>
                <a:cs typeface="+mn-lt"/>
              </a:rPr>
              <a:t>, </a:t>
            </a:r>
            <a:r>
              <a:rPr lang="en-US" sz="1800" baseline="30000" dirty="0">
                <a:ea typeface="+mn-lt"/>
                <a:cs typeface="+mn-lt"/>
                <a:hlinkClick r:id="rId8"/>
              </a:rPr>
              <a:t>631</a:t>
            </a:r>
            <a:r>
              <a:rPr lang="en-US" sz="1800" baseline="30000" dirty="0">
                <a:ea typeface="+mn-lt"/>
                <a:cs typeface="+mn-lt"/>
              </a:rPr>
              <a:t> , </a:t>
            </a:r>
            <a:r>
              <a:rPr lang="en-US" sz="1800" baseline="30000" dirty="0">
                <a:ea typeface="+mn-lt"/>
                <a:cs typeface="+mn-lt"/>
                <a:hlinkClick r:id="rId9"/>
              </a:rPr>
              <a:t>651</a:t>
            </a:r>
            <a:r>
              <a:rPr lang="en-US" sz="1800" baseline="30000" dirty="0">
                <a:ea typeface="+mn-lt"/>
                <a:cs typeface="+mn-lt"/>
              </a:rPr>
              <a:t>, </a:t>
            </a:r>
            <a:r>
              <a:rPr lang="en-US" sz="1800" u="sng" baseline="30000" dirty="0">
                <a:ea typeface="+mn-lt"/>
                <a:cs typeface="+mn-lt"/>
                <a:hlinkClick r:id="rId10"/>
              </a:rPr>
              <a:t>662</a:t>
            </a:r>
            <a:r>
              <a:rPr lang="en-US" sz="1800" baseline="30000" dirty="0">
                <a:ea typeface="+mn-lt"/>
                <a:cs typeface="+mn-lt"/>
              </a:rPr>
              <a:t>)</a:t>
            </a:r>
            <a:endParaRPr lang="en-US" sz="1800" dirty="0">
              <a:cs typeface="Arial"/>
            </a:endParaRPr>
          </a:p>
          <a:p>
            <a:pPr lvl="1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aseline="30000" dirty="0">
                <a:ea typeface="+mn-lt"/>
                <a:cs typeface="+mn-lt"/>
              </a:rPr>
              <a:t>- Object Oriented features improvements – Full compliancy to </a:t>
            </a:r>
            <a:r>
              <a:rPr lang="en-US" sz="1800" baseline="30000" dirty="0">
                <a:ea typeface="+mn-lt"/>
                <a:cs typeface="+mn-lt"/>
                <a:hlinkClick r:id="rId11"/>
              </a:rPr>
              <a:t>v1.4.1</a:t>
            </a:r>
            <a:r>
              <a:rPr lang="en-US" sz="1800" baseline="30000" dirty="0">
                <a:ea typeface="+mn-lt"/>
                <a:cs typeface="+mn-lt"/>
              </a:rPr>
              <a:t> (</a:t>
            </a:r>
            <a:r>
              <a:rPr lang="en-US" sz="1800" baseline="30000" dirty="0">
                <a:ea typeface="+mn-lt"/>
                <a:cs typeface="+mn-lt"/>
                <a:hlinkClick r:id="rId12"/>
              </a:rPr>
              <a:t>661</a:t>
            </a:r>
            <a:r>
              <a:rPr lang="en-US" sz="1800" baseline="30000" dirty="0">
                <a:ea typeface="+mn-lt"/>
                <a:cs typeface="+mn-lt"/>
              </a:rPr>
              <a:t>, </a:t>
            </a:r>
            <a:r>
              <a:rPr lang="en-US" sz="1800" baseline="30000" dirty="0">
                <a:ea typeface="+mn-lt"/>
                <a:cs typeface="+mn-lt"/>
                <a:hlinkClick r:id="rId13"/>
              </a:rPr>
              <a:t>663</a:t>
            </a:r>
            <a:r>
              <a:rPr lang="en-US" sz="1800" baseline="30000" dirty="0">
                <a:ea typeface="+mn-lt"/>
                <a:cs typeface="+mn-lt"/>
              </a:rPr>
              <a:t>, </a:t>
            </a:r>
            <a:r>
              <a:rPr lang="en-US" sz="1800" baseline="30000" dirty="0">
                <a:ea typeface="+mn-lt"/>
                <a:cs typeface="+mn-lt"/>
                <a:hlinkClick r:id="rId14"/>
              </a:rPr>
              <a:t>664</a:t>
            </a:r>
            <a:r>
              <a:rPr lang="en-US" sz="1800" baseline="30000" dirty="0">
                <a:ea typeface="+mn-lt"/>
                <a:cs typeface="+mn-lt"/>
              </a:rPr>
              <a:t>)</a:t>
            </a:r>
            <a:br>
              <a:rPr lang="en-US" sz="1800" baseline="30000" dirty="0">
                <a:ea typeface="+mn-lt"/>
                <a:cs typeface="+mn-lt"/>
              </a:rPr>
            </a:br>
            <a:endParaRPr lang="en-US" sz="1800" dirty="0">
              <a:ea typeface="+mn-lt"/>
              <a:cs typeface="+mn-lt"/>
            </a:endParaRPr>
          </a:p>
          <a:p>
            <a:pPr marL="175895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aseline="30000" dirty="0">
                <a:ea typeface="+mn-lt"/>
                <a:cs typeface="+mn-lt"/>
              </a:rPr>
              <a:t>- Eclipse Plug-ins</a:t>
            </a:r>
          </a:p>
          <a:p>
            <a:pPr lvl="1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aseline="30000" dirty="0">
                <a:ea typeface="+mn-lt"/>
                <a:cs typeface="+mn-lt"/>
              </a:rPr>
              <a:t>- Bugfixes (</a:t>
            </a:r>
            <a:r>
              <a:rPr lang="en-US" sz="1800" baseline="30000" dirty="0">
                <a:ea typeface="+mn-lt"/>
                <a:cs typeface="+mn-lt"/>
                <a:hlinkClick r:id="rId15"/>
              </a:rPr>
              <a:t>497</a:t>
            </a:r>
            <a:r>
              <a:rPr lang="en-US" sz="1800" baseline="30000" dirty="0">
                <a:ea typeface="+mn-lt"/>
                <a:cs typeface="+mn-lt"/>
              </a:rPr>
              <a:t>, </a:t>
            </a:r>
            <a:r>
              <a:rPr lang="en-US" sz="1800" baseline="30000" dirty="0">
                <a:ea typeface="+mn-lt"/>
                <a:cs typeface="+mn-lt"/>
                <a:hlinkClick r:id="rId16"/>
              </a:rPr>
              <a:t>498</a:t>
            </a:r>
            <a:r>
              <a:rPr lang="en-US" sz="1800" baseline="30000" dirty="0">
                <a:ea typeface="+mn-lt"/>
                <a:cs typeface="+mn-lt"/>
              </a:rPr>
              <a:t>, </a:t>
            </a:r>
            <a:r>
              <a:rPr lang="en-US" sz="1800" baseline="30000" dirty="0">
                <a:ea typeface="+mn-lt"/>
                <a:cs typeface="+mn-lt"/>
                <a:hlinkClick r:id="rId17"/>
              </a:rPr>
              <a:t>499</a:t>
            </a:r>
            <a:r>
              <a:rPr lang="en-US" sz="1800" baseline="30000" dirty="0">
                <a:ea typeface="+mn-lt"/>
                <a:cs typeface="+mn-lt"/>
              </a:rPr>
              <a:t>, </a:t>
            </a:r>
            <a:r>
              <a:rPr lang="en-US" sz="1800" u="sng" baseline="30000" dirty="0">
                <a:ea typeface="+mn-lt"/>
                <a:cs typeface="+mn-lt"/>
                <a:hlinkClick r:id="rId18"/>
              </a:rPr>
              <a:t>500</a:t>
            </a:r>
            <a:r>
              <a:rPr lang="en-US" sz="1800" baseline="30000" dirty="0">
                <a:ea typeface="+mn-lt"/>
                <a:cs typeface="+mn-lt"/>
              </a:rPr>
              <a:t>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5D93B7D-4DAD-4319-8B5C-3DF8FAE036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Highlights</a:t>
            </a:r>
          </a:p>
        </p:txBody>
      </p:sp>
    </p:spTree>
    <p:extLst>
      <p:ext uri="{BB962C8B-B14F-4D97-AF65-F5344CB8AC3E}">
        <p14:creationId xmlns:p14="http://schemas.microsoft.com/office/powerpoint/2010/main" val="227242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C150B9-94B4-4103-9867-86DB3E53FB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875" y="1800000"/>
            <a:ext cx="8351839" cy="4524600"/>
          </a:xfrm>
        </p:spPr>
        <p:txBody>
          <a:bodyPr/>
          <a:lstStyle/>
          <a:p>
            <a:pPr marL="175895" indent="-175895"/>
            <a:r>
              <a:rPr lang="hu-HU" dirty="0">
                <a:ea typeface="+mn-lt"/>
                <a:cs typeface="+mn-lt"/>
              </a:rPr>
              <a:t>F</a:t>
            </a:r>
            <a:r>
              <a:rPr lang="en-US" dirty="0" err="1">
                <a:ea typeface="+mn-lt"/>
                <a:cs typeface="+mn-lt"/>
              </a:rPr>
              <a:t>ull</a:t>
            </a:r>
            <a:r>
              <a:rPr lang="en-US" dirty="0">
                <a:ea typeface="+mn-lt"/>
                <a:cs typeface="+mn-lt"/>
              </a:rPr>
              <a:t> support</a:t>
            </a:r>
            <a:r>
              <a:rPr lang="hu-HU" dirty="0">
                <a:ea typeface="+mn-lt"/>
                <a:cs typeface="+mn-lt"/>
              </a:rPr>
              <a:t> of</a:t>
            </a:r>
            <a:r>
              <a:rPr lang="en-US" dirty="0">
                <a:ea typeface="+mn-lt"/>
                <a:cs typeface="+mn-lt"/>
              </a:rPr>
              <a:t> TTCN-3 Object oriented Language Extension v1.</a:t>
            </a:r>
            <a:r>
              <a:rPr lang="hu-HU" dirty="0">
                <a:ea typeface="+mn-lt"/>
                <a:cs typeface="+mn-lt"/>
              </a:rPr>
              <a:t>4</a:t>
            </a:r>
            <a:r>
              <a:rPr lang="en-US" dirty="0">
                <a:ea typeface="+mn-lt"/>
                <a:cs typeface="+mn-lt"/>
              </a:rPr>
              <a:t>.1 (</a:t>
            </a:r>
            <a:r>
              <a:rPr lang="en-US" dirty="0">
                <a:ea typeface="+mn-lt"/>
                <a:cs typeface="+mn-lt"/>
                <a:hlinkClick r:id="rId2"/>
              </a:rPr>
              <a:t>Link to Standard</a:t>
            </a:r>
            <a:r>
              <a:rPr lang="en-US" dirty="0">
                <a:ea typeface="+mn-lt"/>
                <a:cs typeface="+mn-lt"/>
              </a:rPr>
              <a:t>) both in the compiler and the Eclipse Plug-Ins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11B9EB3-0E72-4763-9AD4-C1C002DF6F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Object Oriented features enhancements</a:t>
            </a:r>
          </a:p>
        </p:txBody>
      </p:sp>
    </p:spTree>
    <p:extLst>
      <p:ext uri="{BB962C8B-B14F-4D97-AF65-F5344CB8AC3E}">
        <p14:creationId xmlns:p14="http://schemas.microsoft.com/office/powerpoint/2010/main" val="8319336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Logo_ChapterSlide_Normal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77809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TitlePage"/>
</p:tagLst>
</file>

<file path=ppt/theme/theme1.xml><?xml version="1.0" encoding="utf-8"?>
<a:theme xmlns:a="http://schemas.openxmlformats.org/drawingml/2006/main" name="PresentationTemplate2011">
  <a:themeElements>
    <a:clrScheme name="Landscape2009 1">
      <a:dk1>
        <a:srgbClr val="58585A"/>
      </a:dk1>
      <a:lt1>
        <a:srgbClr val="FFFFFF"/>
      </a:lt1>
      <a:dk2>
        <a:srgbClr val="00285E"/>
      </a:dk2>
      <a:lt2>
        <a:srgbClr val="B1B3B4"/>
      </a:lt2>
      <a:accent1>
        <a:srgbClr val="89BA17"/>
      </a:accent1>
      <a:accent2>
        <a:srgbClr val="F08A00"/>
      </a:accent2>
      <a:accent3>
        <a:srgbClr val="FFFFFF"/>
      </a:accent3>
      <a:accent4>
        <a:srgbClr val="4A4A4C"/>
      </a:accent4>
      <a:accent5>
        <a:srgbClr val="C4D9AB"/>
      </a:accent5>
      <a:accent6>
        <a:srgbClr val="D97D00"/>
      </a:accent6>
      <a:hlink>
        <a:srgbClr val="00A9D4"/>
      </a:hlink>
      <a:folHlink>
        <a:srgbClr val="00625F"/>
      </a:folHlink>
    </a:clrScheme>
    <a:fontScheme name="Landscape2009">
      <a:majorFont>
        <a:latin typeface="Ericsson Capital TT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72000" tIns="45720" rIns="7200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72000" tIns="45720" rIns="7200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andscape2009 1">
        <a:dk1>
          <a:srgbClr val="58585A"/>
        </a:dk1>
        <a:lt1>
          <a:srgbClr val="FFFFFF"/>
        </a:lt1>
        <a:dk2>
          <a:srgbClr val="00285E"/>
        </a:dk2>
        <a:lt2>
          <a:srgbClr val="B1B3B4"/>
        </a:lt2>
        <a:accent1>
          <a:srgbClr val="89BA17"/>
        </a:accent1>
        <a:accent2>
          <a:srgbClr val="F08A00"/>
        </a:accent2>
        <a:accent3>
          <a:srgbClr val="FFFFFF"/>
        </a:accent3>
        <a:accent4>
          <a:srgbClr val="4A4A4C"/>
        </a:accent4>
        <a:accent5>
          <a:srgbClr val="C4D9AB"/>
        </a:accent5>
        <a:accent6>
          <a:srgbClr val="D97D00"/>
        </a:accent6>
        <a:hlink>
          <a:srgbClr val="00A9D4"/>
        </a:hlink>
        <a:folHlink>
          <a:srgbClr val="00625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119</Words>
  <Application>Microsoft Office PowerPoint</Application>
  <PresentationFormat>On-screen Show (4:3)</PresentationFormat>
  <Paragraphs>18</Paragraphs>
  <Slides>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PresentationTemplate2011</vt:lpstr>
      <vt:lpstr>TITAN 8.3.0 Change log (Relative to 8.2.0)</vt:lpstr>
      <vt:lpstr>Highlights</vt:lpstr>
      <vt:lpstr>Object Oriented features enhancements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TITAN change log 7.2.pl0</dc:title>
  <dc:creator>ethlel</dc:creator>
  <cp:keywords/>
  <dc:description>Rev PA1</dc:description>
  <cp:lastModifiedBy>Lénárd Nagy</cp:lastModifiedBy>
  <cp:revision>635</cp:revision>
  <dcterms:created xsi:type="dcterms:W3CDTF">2011-05-24T09:22:48Z</dcterms:created>
  <dcterms:modified xsi:type="dcterms:W3CDTF">2022-11-21T13:03:36Z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umentType">
    <vt:lpwstr>Presentation2011</vt:lpwstr>
  </property>
  <property fmtid="{D5CDD505-2E9C-101B-9397-08002B2CF9AE}" pid="3" name="TemplateName">
    <vt:lpwstr>CXC 173 2731/1</vt:lpwstr>
  </property>
  <property fmtid="{D5CDD505-2E9C-101B-9397-08002B2CF9AE}" pid="4" name="TemplateVersion">
    <vt:lpwstr>R1A</vt:lpwstr>
  </property>
  <property fmtid="{D5CDD505-2E9C-101B-9397-08002B2CF9AE}" pid="5" name="EmbeddedFonts">
    <vt:bool>true</vt:bool>
  </property>
  <property fmtid="{D5CDD505-2E9C-101B-9397-08002B2CF9AE}" pid="6" name="PackageNo">
    <vt:lpwstr>LXA 119 603</vt:lpwstr>
  </property>
  <property fmtid="{D5CDD505-2E9C-101B-9397-08002B2CF9AE}" pid="7" name="PackageVersion">
    <vt:lpwstr>R5C</vt:lpwstr>
  </property>
  <property fmtid="{D5CDD505-2E9C-101B-9397-08002B2CF9AE}" pid="8" name="FooterType">
    <vt:lpwstr>PresTemp</vt:lpwstr>
  </property>
  <property fmtid="{D5CDD505-2E9C-101B-9397-08002B2CF9AE}" pid="9" name="UsedFont">
    <vt:lpwstr>Ericsson Capital TT</vt:lpwstr>
  </property>
  <property fmtid="{D5CDD505-2E9C-101B-9397-08002B2CF9AE}" pid="10" name="x">
    <vt:lpwstr>1</vt:lpwstr>
  </property>
  <property fmtid="{D5CDD505-2E9C-101B-9397-08002B2CF9AE}" pid="11" name="White">
    <vt:bool>true</vt:bool>
  </property>
  <property fmtid="{D5CDD505-2E9C-101B-9397-08002B2CF9AE}" pid="12" name="chkMetaData">
    <vt:bool>false</vt:bool>
  </property>
  <property fmtid="{D5CDD505-2E9C-101B-9397-08002B2CF9AE}" pid="13" name="chkTaglines">
    <vt:bool>false</vt:bool>
  </property>
  <property fmtid="{D5CDD505-2E9C-101B-9397-08002B2CF9AE}" pid="14" name="SecurityClass">
    <vt:lpwstr>Public</vt:lpwstr>
  </property>
  <property fmtid="{D5CDD505-2E9C-101B-9397-08002B2CF9AE}" pid="15" name="txtConfLabel">
    <vt:lpwstr>Public</vt:lpwstr>
  </property>
  <property fmtid="{D5CDD505-2E9C-101B-9397-08002B2CF9AE}" pid="16" name="optUseConfClass">
    <vt:bool>true</vt:bool>
  </property>
  <property fmtid="{D5CDD505-2E9C-101B-9397-08002B2CF9AE}" pid="17" name="optUseConfLabel">
    <vt:bool>false</vt:bool>
  </property>
  <property fmtid="{D5CDD505-2E9C-101B-9397-08002B2CF9AE}" pid="18" name="optFooterCVLDocNo">
    <vt:bool>false</vt:bool>
  </property>
  <property fmtid="{D5CDD505-2E9C-101B-9397-08002B2CF9AE}" pid="19" name="optFooterCVLCopyright">
    <vt:bool>true</vt:bool>
  </property>
  <property fmtid="{D5CDD505-2E9C-101B-9397-08002B2CF9AE}" pid="20" name="optEnterText1">
    <vt:bool>false</vt:bool>
  </property>
  <property fmtid="{D5CDD505-2E9C-101B-9397-08002B2CF9AE}" pid="21" name="optFooterCVLConfLabel">
    <vt:bool>true</vt:bool>
  </property>
  <property fmtid="{D5CDD505-2E9C-101B-9397-08002B2CF9AE}" pid="22" name="optEnterText2">
    <vt:bool>false</vt:bool>
  </property>
  <property fmtid="{D5CDD505-2E9C-101B-9397-08002B2CF9AE}" pid="23" name="optFooterCVLTitle">
    <vt:bool>true</vt:bool>
  </property>
  <property fmtid="{D5CDD505-2E9C-101B-9397-08002B2CF9AE}" pid="24" name="optFooterCVLPrep">
    <vt:bool>false</vt:bool>
  </property>
  <property fmtid="{D5CDD505-2E9C-101B-9397-08002B2CF9AE}" pid="25" name="optEnterText3">
    <vt:bool>false</vt:bool>
  </property>
  <property fmtid="{D5CDD505-2E9C-101B-9397-08002B2CF9AE}" pid="26" name="optFooterCVLDate">
    <vt:bool>true</vt:bool>
  </property>
  <property fmtid="{D5CDD505-2E9C-101B-9397-08002B2CF9AE}" pid="27" name="optEnterText4">
    <vt:bool>false</vt:bool>
  </property>
  <property fmtid="{D5CDD505-2E9C-101B-9397-08002B2CF9AE}" pid="28" name="LeftFooterField">
    <vt:lpwstr>© Ericsson AB 2016</vt:lpwstr>
  </property>
  <property fmtid="{D5CDD505-2E9C-101B-9397-08002B2CF9AE}" pid="29" name="MiddleFooterField">
    <vt:lpwstr>Public</vt:lpwstr>
  </property>
  <property fmtid="{D5CDD505-2E9C-101B-9397-08002B2CF9AE}" pid="30" name="RightFooterField">
    <vt:lpwstr/>
  </property>
  <property fmtid="{D5CDD505-2E9C-101B-9397-08002B2CF9AE}" pid="31" name="RightFooterField2">
    <vt:lpwstr>2016-10-14</vt:lpwstr>
  </property>
  <property fmtid="{D5CDD505-2E9C-101B-9397-08002B2CF9AE}" pid="32" name="TotalNumb">
    <vt:bool>false</vt:bool>
  </property>
  <property fmtid="{D5CDD505-2E9C-101B-9397-08002B2CF9AE}" pid="33" name="Pages">
    <vt:bool>true</vt:bool>
  </property>
  <property fmtid="{D5CDD505-2E9C-101B-9397-08002B2CF9AE}" pid="34" name="DocumentType2">
    <vt:lpwstr>Presentation2011</vt:lpwstr>
  </property>
  <property fmtid="{D5CDD505-2E9C-101B-9397-08002B2CF9AE}" pid="35" name="TemplateName2">
    <vt:lpwstr>CXC 173 2731/1</vt:lpwstr>
  </property>
  <property fmtid="{D5CDD505-2E9C-101B-9397-08002B2CF9AE}" pid="36" name="TemplateVersion2">
    <vt:lpwstr>R1A</vt:lpwstr>
  </property>
  <property fmtid="{D5CDD505-2E9C-101B-9397-08002B2CF9AE}" pid="37" name="Prepared">
    <vt:lpwstr>ethlel</vt:lpwstr>
  </property>
  <property fmtid="{D5CDD505-2E9C-101B-9397-08002B2CF9AE}" pid="38" name="ApprovedBy">
    <vt:lpwstr/>
  </property>
  <property fmtid="{D5CDD505-2E9C-101B-9397-08002B2CF9AE}" pid="39" name="DocNo">
    <vt:lpwstr/>
  </property>
  <property fmtid="{D5CDD505-2E9C-101B-9397-08002B2CF9AE}" pid="40" name="Checked">
    <vt:lpwstr/>
  </property>
  <property fmtid="{D5CDD505-2E9C-101B-9397-08002B2CF9AE}" pid="41" name="Revision">
    <vt:lpwstr>PA1</vt:lpwstr>
  </property>
  <property fmtid="{D5CDD505-2E9C-101B-9397-08002B2CF9AE}" pid="42" name="DocName">
    <vt:lpwstr/>
  </property>
  <property fmtid="{D5CDD505-2E9C-101B-9397-08002B2CF9AE}" pid="43" name="Title">
    <vt:lpwstr/>
  </property>
  <property fmtid="{D5CDD505-2E9C-101B-9397-08002B2CF9AE}" pid="44" name="Date">
    <vt:lpwstr>2016-10-14</vt:lpwstr>
  </property>
  <property fmtid="{D5CDD505-2E9C-101B-9397-08002B2CF9AE}" pid="45" name="Reference">
    <vt:lpwstr/>
  </property>
  <property fmtid="{D5CDD505-2E9C-101B-9397-08002B2CF9AE}" pid="46" name="Keyword">
    <vt:lpwstr/>
  </property>
  <property fmtid="{D5CDD505-2E9C-101B-9397-08002B2CF9AE}" pid="47" name="UpdateProcess">
    <vt:lpwstr>End</vt:lpwstr>
  </property>
</Properties>
</file>